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1044030" y="2392280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1912" y="5022404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7670" y="5024378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332389" y="3512117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554717" y="3167390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6678" y="257231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8598" y="23903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1570" y="2505412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6795" y="3618457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74306" y="2503153"/>
            <a:ext cx="1841770" cy="170580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E9A5BC-2FCA-2A34-C102-EF8DE98D620D}"/>
              </a:ext>
            </a:extLst>
          </p:cNvPr>
          <p:cNvGrpSpPr/>
          <p:nvPr/>
        </p:nvGrpSpPr>
        <p:grpSpPr>
          <a:xfrm>
            <a:off x="7622865" y="3847385"/>
            <a:ext cx="3024199" cy="2508965"/>
            <a:chOff x="7586244" y="3745891"/>
            <a:chExt cx="3024199" cy="250896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E6B603-D72E-31F4-FA2A-33B75DFEE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D7A2F1-4ECA-0C2D-B99F-5898964A1387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0BAAD4-2C4D-E96B-F80A-B75945929F9C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A99DC7-C423-2687-EE89-D8E87A84EDE1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F31452-62A5-06F8-5353-C087CBD73DBB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CFB30D-E7B0-AE6A-E589-F3D050A1A963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2CD6777-B529-2061-D5C8-7E74EC76B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7663174" y="1182775"/>
            <a:ext cx="3060149" cy="25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8091096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369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69</cp:revision>
  <dcterms:created xsi:type="dcterms:W3CDTF">2022-03-28T18:43:16Z</dcterms:created>
  <dcterms:modified xsi:type="dcterms:W3CDTF">2022-08-12T00:40:33Z</dcterms:modified>
</cp:coreProperties>
</file>